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E8EB8A-AC98-48F2-9CD3-5F47B012F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B08818B-64A7-4688-9DF1-65868AA1C6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FE40FB0-317E-4982-9F5C-F0AFC640F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08BD63D-971B-4355-8F5E-F455D9C70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42D8991-32E1-4BFC-9A6F-D92970FA1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2676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C6FD82-8140-4E00-BA6B-252FDBB10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4D8DDCD-E306-4EA0-97B2-D47D39A54E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D1FD9AB-4D48-41E4-A685-1619A0FF0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127AD1-8289-400B-98DD-708EBA010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19D3BE-700E-4C13-9B4F-CC4F3FC5A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1002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66A4823-57A7-4ABB-A4B5-8589085813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140772A-404A-4248-BE82-2D16ED52EE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E9DC398-695D-4700-985C-B8902EE4E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00E140-8045-49F9-B276-417F93312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81D10E5-B77D-4B70-958C-CE6D46334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5017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791D55-A77F-485C-AC08-9E87B5CB6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EB5B19-022F-4A00-9E1B-1E9B7ABA9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3754731-8464-4D5B-B948-4586DB0C2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BBC058-CDB7-45D0-A59B-C9BFE710E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5A05B4-C8B3-401D-830D-3334BA1B6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4123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5F5E9E-F78C-4840-ACC4-DCAD1A094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5C5C4E5-0436-451D-80D2-73767A36A9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48689C9-A1D4-4276-A8C8-068F9FDBB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1517D65-5D80-4360-B3B0-12F3D62F6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567C06-66D5-44BA-9214-C11834885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793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6C2AFA-7DB9-4574-BF17-CA2843ED4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5B18A04-60D9-44BC-8925-C40DECC0F4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70D8A17-2ADB-4E08-8F54-95ABCBDDC3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0372326-60F3-476A-847D-936DEF49F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F3AF5EC-78E0-4BBA-A144-E25B79205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32D0623-6C73-4A39-88D4-8DB563DFE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2289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9BAE40-96AB-4178-8B4E-D13CBE049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24A7DD3-4B95-467C-830E-AA6DE03A85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3A8117-11B1-4083-97FC-2134B85B7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6C9F51C-24E6-44AA-A07D-665BB3992E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D1EB315-6C53-434A-8E70-52959FFFF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3A52F8A-A1ED-4A24-B675-13F4660A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67F71E1-1C93-43C8-8CF4-741E28F45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14518E6-E57E-40E9-BDA6-07DF7C5F3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86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A3BBF0-D960-40E5-B597-BE6E11CF7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43DEC6A-963E-4627-9CBD-347E8B4FE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56A636E-BAC5-4452-8142-A25CD3433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74EBF6C-80EE-4A3A-A836-5265C9FA2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1288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314D291-398A-4EF7-993A-CC106D41B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621E066-0BB3-47EF-90B2-0AA3EF1D4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E9308EB-2792-4227-B23B-3AB66EA7E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407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6DCD0A-55FE-4856-B56F-9CA7D4883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00A8CB-E3AC-49D1-BCA3-8108F802D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90C25F1-7219-4B3C-B7CF-85DAD9ED8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50C3A70-8F0F-410F-9AB8-BD7C449A2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16C64B0-D305-4AE6-9B36-3BEEF3013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E35A3C-1CDF-4326-B592-B349A2A75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3483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7A6F10-9BC1-410D-9994-93A47E298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D2061A3-7C26-40DA-BDD2-02821801A7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F5DAE66-AFC6-464A-A2E5-FE9504846D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4BDBE6E-E2C2-49F9-867A-D246E26B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893EF9F-BD84-42B2-9B69-C5D4A5290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708BDEB-99E8-4097-B91F-304348634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5973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4639B07-E12D-4C81-946A-10B9123C8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9BED863-371E-4EEA-8F0B-72A0DA04C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099701C-C5D4-4AB2-A85D-818939440B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D4F0A32-AD26-4356-B365-133E55604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5771EF0-9CAE-4326-A44A-B9AD22F568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527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벽, 하얀색, 잭, 전자기기이(가) 표시된 사진&#10;&#10;자동 생성된 설명">
            <a:extLst>
              <a:ext uri="{FF2B5EF4-FFF2-40B4-BE49-F238E27FC236}">
                <a16:creationId xmlns:a16="http://schemas.microsoft.com/office/drawing/2014/main" id="{22C596F5-3CF5-4263-97F9-A6683E343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945" y="1170704"/>
            <a:ext cx="6378055" cy="510082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00D59872-E5BD-412A-94B2-11E7C4AA1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840" y="1170704"/>
            <a:ext cx="6378055" cy="51008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BB2189-3EC1-4A9E-BEE1-C07D712E8B4F}"/>
              </a:ext>
            </a:extLst>
          </p:cNvPr>
          <p:cNvSpPr txBox="1"/>
          <p:nvPr/>
        </p:nvSpPr>
        <p:spPr>
          <a:xfrm>
            <a:off x="2318877" y="5691438"/>
            <a:ext cx="1643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Lysate sample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2607CF-00DE-4FA3-BDB1-3F7DBB54031B}"/>
              </a:ext>
            </a:extLst>
          </p:cNvPr>
          <p:cNvSpPr txBox="1"/>
          <p:nvPr/>
        </p:nvSpPr>
        <p:spPr>
          <a:xfrm>
            <a:off x="8050158" y="5691438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IP elution sample</a:t>
            </a:r>
            <a:endParaRPr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8B8B1EB-67A2-4696-9F48-A89020780040}"/>
              </a:ext>
            </a:extLst>
          </p:cNvPr>
          <p:cNvSpPr/>
          <p:nvPr/>
        </p:nvSpPr>
        <p:spPr>
          <a:xfrm>
            <a:off x="3326170" y="3316705"/>
            <a:ext cx="363514" cy="1804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2DADED7-948B-4E12-9A5D-6068B50B747C}"/>
              </a:ext>
            </a:extLst>
          </p:cNvPr>
          <p:cNvSpPr/>
          <p:nvPr/>
        </p:nvSpPr>
        <p:spPr>
          <a:xfrm>
            <a:off x="8996362" y="3587765"/>
            <a:ext cx="677028" cy="166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F4E139-5011-457A-A6A3-58A699DAC025}"/>
              </a:ext>
            </a:extLst>
          </p:cNvPr>
          <p:cNvSpPr txBox="1"/>
          <p:nvPr/>
        </p:nvSpPr>
        <p:spPr>
          <a:xfrm>
            <a:off x="0" y="0"/>
            <a:ext cx="2734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GJA1/Rab11a-HA co-IP</a:t>
            </a:r>
            <a:endParaRPr lang="ko-KR" alt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2F9764-3092-4557-B11D-0B7E495617E5}"/>
              </a:ext>
            </a:extLst>
          </p:cNvPr>
          <p:cNvSpPr txBox="1"/>
          <p:nvPr/>
        </p:nvSpPr>
        <p:spPr>
          <a:xfrm>
            <a:off x="2682791" y="1381461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IB : HA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B25553-823F-48E9-A70E-D65A7E8493E5}"/>
              </a:ext>
            </a:extLst>
          </p:cNvPr>
          <p:cNvSpPr txBox="1"/>
          <p:nvPr/>
        </p:nvSpPr>
        <p:spPr>
          <a:xfrm>
            <a:off x="8494831" y="1104462"/>
            <a:ext cx="1113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IP : GJA1</a:t>
            </a:r>
          </a:p>
          <a:p>
            <a:r>
              <a:rPr lang="en-US" altLang="ko-KR" dirty="0"/>
              <a:t>IB : HA</a:t>
            </a:r>
            <a:endParaRPr lang="ko-KR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81E89D-7806-545C-5ACB-B1189DD843FF}"/>
              </a:ext>
            </a:extLst>
          </p:cNvPr>
          <p:cNvSpPr txBox="1"/>
          <p:nvPr/>
        </p:nvSpPr>
        <p:spPr>
          <a:xfrm>
            <a:off x="8851846" y="3906244"/>
            <a:ext cx="548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/>
              <a:t>IP</a:t>
            </a:r>
          </a:p>
          <a:p>
            <a:pPr algn="ctr"/>
            <a:r>
              <a:rPr lang="en-US" altLang="ko-KR" sz="1400" dirty="0"/>
              <a:t>GJA1</a:t>
            </a:r>
            <a:endParaRPr lang="ko-KR" altLang="en-US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1555B2-AE62-7C28-BECF-42387CEC5AF6}"/>
              </a:ext>
            </a:extLst>
          </p:cNvPr>
          <p:cNvSpPr txBox="1"/>
          <p:nvPr/>
        </p:nvSpPr>
        <p:spPr>
          <a:xfrm>
            <a:off x="9362977" y="3906244"/>
            <a:ext cx="428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/>
              <a:t>IP</a:t>
            </a:r>
          </a:p>
          <a:p>
            <a:pPr algn="ctr"/>
            <a:r>
              <a:rPr lang="en-US" altLang="ko-KR" sz="1400" dirty="0"/>
              <a:t>IgG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973087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</Words>
  <Application>Microsoft Office PowerPoint</Application>
  <PresentationFormat>와이드스크린</PresentationFormat>
  <Paragraphs>10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장 동길</dc:creator>
  <cp:lastModifiedBy>(교원) 박태주 (생명과학과)</cp:lastModifiedBy>
  <cp:revision>3</cp:revision>
  <dcterms:created xsi:type="dcterms:W3CDTF">2022-01-13T08:50:58Z</dcterms:created>
  <dcterms:modified xsi:type="dcterms:W3CDTF">2022-06-30T06:38:00Z</dcterms:modified>
</cp:coreProperties>
</file>